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991" r:id="rId1"/>
  </p:sldMasterIdLst>
  <p:notesMasterIdLst>
    <p:notesMasterId r:id="rId4"/>
  </p:notesMasterIdLst>
  <p:handoutMasterIdLst>
    <p:handoutMasterId r:id="rId5"/>
  </p:handoutMasterIdLst>
  <p:sldIdLst>
    <p:sldId id="482" r:id="rId2"/>
    <p:sldId id="442" r:id="rId3"/>
  </p:sldIdLst>
  <p:sldSz cx="7561263" cy="5329238"/>
  <p:notesSz cx="6794500" cy="45593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350838" indent="1063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701675" indent="21272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054100" indent="3175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404938" indent="4238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79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1437">
          <p15:clr>
            <a:srgbClr val="A4A3A4"/>
          </p15:clr>
        </p15:guide>
        <p15:guide id="2" pos="213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UARIO" initials="U" lastIdx="2" clrIdx="0">
    <p:extLst>
      <p:ext uri="{19B8F6BF-5375-455C-9EA6-DF929625EA0E}">
        <p15:presenceInfo xmlns:p15="http://schemas.microsoft.com/office/powerpoint/2012/main" userId="USUARI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103" d="100"/>
          <a:sy n="103" d="100"/>
        </p:scale>
        <p:origin x="1387" y="82"/>
      </p:cViewPr>
      <p:guideLst>
        <p:guide orient="horz" pos="1679"/>
        <p:guide pos="23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946"/>
    </p:cViewPr>
  </p:sorterViewPr>
  <p:notesViewPr>
    <p:cSldViewPr>
      <p:cViewPr varScale="1">
        <p:scale>
          <a:sx n="75" d="100"/>
          <a:sy n="75" d="100"/>
        </p:scale>
        <p:origin x="-1758" y="-84"/>
      </p:cViewPr>
      <p:guideLst>
        <p:guide orient="horz" pos="1437"/>
        <p:guide pos="21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handoutMaster" Target="handoutMasters/handoutMaster1.xml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EBAB3E2E-F39E-2C43-2DFE-17A96EC639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7317D34-D54C-5068-FF41-693ECE57B88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72EBE28B-1D6D-4833-AADC-A976EA76DA85}" type="datetimeFigureOut">
              <a:rPr lang="pt-BR"/>
              <a:pPr>
                <a:defRPr/>
              </a:pPr>
              <a:t>19/08/2024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B5F236D-0C2C-E59F-8A66-3A6F673B367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36D972D-7B2B-66E5-85DD-5DD30F9C213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33236A47-166A-4BAD-920A-31036366C2B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8684E378-1CA2-01E1-BF8F-E16CCEB9DE7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B07ECC2-D3E7-E062-6913-53052D4322A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EAB037A7-456A-4261-BE43-0FEE56782FB6}" type="datetimeFigureOut">
              <a:rPr lang="pt-BR"/>
              <a:pPr>
                <a:defRPr/>
              </a:pPr>
              <a:t>19/08/2024</a:t>
            </a:fld>
            <a:endParaRPr lang="pt-BR"/>
          </a:p>
        </p:txBody>
      </p:sp>
      <p:sp>
        <p:nvSpPr>
          <p:cNvPr id="4" name="Espaço Reservado para Imagem de Slide 3">
            <a:extLst>
              <a:ext uri="{FF2B5EF4-FFF2-40B4-BE49-F238E27FC236}">
                <a16:creationId xmlns:a16="http://schemas.microsoft.com/office/drawing/2014/main" id="{2A697C31-0F40-AFE7-0220-FFBB851FAD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85988" y="342900"/>
            <a:ext cx="2422525" cy="1708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048" tIns="31024" rIns="62048" bIns="31024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>
            <a:extLst>
              <a:ext uri="{FF2B5EF4-FFF2-40B4-BE49-F238E27FC236}">
                <a16:creationId xmlns:a16="http://schemas.microsoft.com/office/drawing/2014/main" id="{B191FE1D-4114-E00B-0BB9-DB09F61889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1038" y="2165350"/>
            <a:ext cx="5432425" cy="2051050"/>
          </a:xfrm>
          <a:prstGeom prst="rect">
            <a:avLst/>
          </a:prstGeom>
        </p:spPr>
        <p:txBody>
          <a:bodyPr vert="horz" lIns="62048" tIns="31024" rIns="62048" bIns="31024" rtlCol="0"/>
          <a:lstStyle/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919824D-0BC6-7B3C-61C7-EA2BFD99FCC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A0ADB79-AE23-395C-C2AD-F0D98E848A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2DCD6457-C744-45DC-B321-E26C1F07053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508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701675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541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4049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57705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109246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60788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812329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ço Reservado para Imagem de Slide 1">
            <a:extLst>
              <a:ext uri="{FF2B5EF4-FFF2-40B4-BE49-F238E27FC236}">
                <a16:creationId xmlns:a16="http://schemas.microsoft.com/office/drawing/2014/main" id="{C2DE4004-AA5B-46D6-C636-9CC7239B0F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Espaço Reservado para Anotações 2">
            <a:extLst>
              <a:ext uri="{FF2B5EF4-FFF2-40B4-BE49-F238E27FC236}">
                <a16:creationId xmlns:a16="http://schemas.microsoft.com/office/drawing/2014/main" id="{2DC9C719-D697-3EFB-6AF4-E4E258639A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16388" name="Espaço Reservado para Número de Slide 3">
            <a:extLst>
              <a:ext uri="{FF2B5EF4-FFF2-40B4-BE49-F238E27FC236}">
                <a16:creationId xmlns:a16="http://schemas.microsoft.com/office/drawing/2014/main" id="{BFA8455D-AB2F-F500-B6B3-B5F11E6793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6BD09333-A05C-4513-A210-048214B75912}" type="slidenum">
              <a:rPr lang="pt-BR" altLang="pt-BR" smtClean="0"/>
              <a:pPr/>
              <a:t>1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ço Reservado para Imagem de Slide 1">
            <a:extLst>
              <a:ext uri="{FF2B5EF4-FFF2-40B4-BE49-F238E27FC236}">
                <a16:creationId xmlns:a16="http://schemas.microsoft.com/office/drawing/2014/main" id="{306ECA24-29B7-FBE9-9881-B37B272FCE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Espaço Reservado para Anotações 2">
            <a:extLst>
              <a:ext uri="{FF2B5EF4-FFF2-40B4-BE49-F238E27FC236}">
                <a16:creationId xmlns:a16="http://schemas.microsoft.com/office/drawing/2014/main" id="{2F08DF89-4FEB-FBEB-191F-066B1AAB63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32772" name="Espaço Reservado para Número de Slide 3">
            <a:extLst>
              <a:ext uri="{FF2B5EF4-FFF2-40B4-BE49-F238E27FC236}">
                <a16:creationId xmlns:a16="http://schemas.microsoft.com/office/drawing/2014/main" id="{A6D274B5-58AF-E4CF-EA71-89E87921A1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CA8567BF-4319-4929-9FD8-34423A738ECB}" type="slidenum">
              <a:rPr lang="pt-BR" altLang="pt-BR" smtClean="0"/>
              <a:pPr/>
              <a:t>2</a:t>
            </a:fld>
            <a:endParaRPr lang="pt-BR" alt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92E9335-A166-ECF4-D552-C33B04A842E9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3" name="Retângulo de cantos arredondados 7">
            <a:extLst>
              <a:ext uri="{FF2B5EF4-FFF2-40B4-BE49-F238E27FC236}">
                <a16:creationId xmlns:a16="http://schemas.microsoft.com/office/drawing/2014/main" id="{05FD54B7-5B65-D133-0B2D-040C9B39DD0E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8A54260-A781-C8A4-82D8-1411A0095ECB}"/>
              </a:ext>
            </a:extLst>
          </p:cNvPr>
          <p:cNvSpPr/>
          <p:nvPr/>
        </p:nvSpPr>
        <p:spPr>
          <a:xfrm>
            <a:off x="52388" y="1125538"/>
            <a:ext cx="7459662" cy="1187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6D9C3EE9-BFDA-D403-1A96-5C491FFD4229}"/>
              </a:ext>
            </a:extLst>
          </p:cNvPr>
          <p:cNvSpPr/>
          <p:nvPr/>
        </p:nvSpPr>
        <p:spPr>
          <a:xfrm>
            <a:off x="52388" y="1085850"/>
            <a:ext cx="7459662" cy="9366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3F93ED56-17F7-ED98-4F19-C686C40369E8}"/>
              </a:ext>
            </a:extLst>
          </p:cNvPr>
          <p:cNvSpPr/>
          <p:nvPr/>
        </p:nvSpPr>
        <p:spPr>
          <a:xfrm>
            <a:off x="52388" y="2312988"/>
            <a:ext cx="7459662" cy="857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1071179" y="2486978"/>
            <a:ext cx="5292884" cy="1243489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351541" indent="0" algn="ctr">
              <a:buNone/>
            </a:lvl2pPr>
            <a:lvl3pPr marL="703082" indent="0" algn="ctr">
              <a:buNone/>
            </a:lvl3pPr>
            <a:lvl4pPr marL="1054623" indent="0" algn="ctr">
              <a:buNone/>
            </a:lvl4pPr>
            <a:lvl5pPr marL="1406164" indent="0" algn="ctr">
              <a:buNone/>
            </a:lvl5pPr>
            <a:lvl6pPr marL="1757705" indent="0" algn="ctr">
              <a:buNone/>
            </a:lvl6pPr>
            <a:lvl7pPr marL="2109246" indent="0" algn="ctr">
              <a:buNone/>
            </a:lvl7pPr>
            <a:lvl8pPr marL="2460788" indent="0" algn="ctr">
              <a:buNone/>
            </a:lvl8pPr>
            <a:lvl9pPr marL="2812329" indent="0" algn="ctr">
              <a:buNone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378063" y="1170234"/>
            <a:ext cx="6805137" cy="1142332"/>
          </a:xfrm>
          <a:prstGeom prst="rect">
            <a:avLst/>
          </a:prstGeom>
        </p:spPr>
        <p:txBody>
          <a:bodyPr lIns="70308" tIns="35154" rIns="70308" bIns="35154"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7" name="Espaço Reservado para Data 27">
            <a:extLst>
              <a:ext uri="{FF2B5EF4-FFF2-40B4-BE49-F238E27FC236}">
                <a16:creationId xmlns:a16="http://schemas.microsoft.com/office/drawing/2014/main" id="{45727E04-BB30-B207-E230-7E208B47EB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16">
            <a:extLst>
              <a:ext uri="{FF2B5EF4-FFF2-40B4-BE49-F238E27FC236}">
                <a16:creationId xmlns:a16="http://schemas.microsoft.com/office/drawing/2014/main" id="{65256ABA-9312-9235-692F-1413C4676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28">
            <a:extLst>
              <a:ext uri="{FF2B5EF4-FFF2-40B4-BE49-F238E27FC236}">
                <a16:creationId xmlns:a16="http://schemas.microsoft.com/office/drawing/2014/main" id="{84E720C6-5AAC-91E2-50F7-12734E78B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8A45E25-EFE4-4D1B-838B-442B178B150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52325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7F7A95CF-37B0-2A17-DB56-C43D665D04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1A3D1CE8-9D9B-92D5-B5E9-4861016CA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0EE2BB15-2246-3DCC-DDCA-10176BAF7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FD2D0FBA-081D-44CC-92D8-C449583E27F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52895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1DE6E99-B9B2-034A-B9A8-8B7CAB4A224C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D7067AEA-3B7E-D348-8783-D5E5061DDE0D}"/>
              </a:ext>
            </a:extLst>
          </p:cNvPr>
          <p:cNvSpPr/>
          <p:nvPr/>
        </p:nvSpPr>
        <p:spPr>
          <a:xfrm>
            <a:off x="54008" y="54207"/>
            <a:ext cx="7453245" cy="520039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0CBD86A-EBA2-BA26-138E-4CCC51FE984C}"/>
              </a:ext>
            </a:extLst>
          </p:cNvPr>
          <p:cNvSpPr/>
          <p:nvPr/>
        </p:nvSpPr>
        <p:spPr>
          <a:xfrm flipV="1">
            <a:off x="57150" y="1846263"/>
            <a:ext cx="7453313" cy="71437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4F276C6-7658-C155-A314-E2066EF72BF2}"/>
              </a:ext>
            </a:extLst>
          </p:cNvPr>
          <p:cNvSpPr/>
          <p:nvPr/>
        </p:nvSpPr>
        <p:spPr>
          <a:xfrm>
            <a:off x="57150" y="1819275"/>
            <a:ext cx="745331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76C2C9D0-5DA5-4250-A7F5-38A3E3A1B6BE}"/>
              </a:ext>
            </a:extLst>
          </p:cNvPr>
          <p:cNvSpPr/>
          <p:nvPr/>
        </p:nvSpPr>
        <p:spPr>
          <a:xfrm>
            <a:off x="57150" y="1917700"/>
            <a:ext cx="7453313" cy="36513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7288" y="740173"/>
            <a:ext cx="6427074" cy="105844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 cap="none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97288" y="1979960"/>
            <a:ext cx="6427074" cy="1039941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9" name="Espaço Reservado para Data 3">
            <a:extLst>
              <a:ext uri="{FF2B5EF4-FFF2-40B4-BE49-F238E27FC236}">
                <a16:creationId xmlns:a16="http://schemas.microsoft.com/office/drawing/2014/main" id="{095A8D58-DAA8-2935-73BD-B9C15713D5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4">
            <a:extLst>
              <a:ext uri="{FF2B5EF4-FFF2-40B4-BE49-F238E27FC236}">
                <a16:creationId xmlns:a16="http://schemas.microsoft.com/office/drawing/2014/main" id="{19C4A514-D1DB-57EE-C602-ACD3C6268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1988" y="4795838"/>
            <a:ext cx="330835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5">
            <a:extLst>
              <a:ext uri="{FF2B5EF4-FFF2-40B4-BE49-F238E27FC236}">
                <a16:creationId xmlns:a16="http://schemas.microsoft.com/office/drawing/2014/main" id="{70602207-2767-F6FD-B163-9D7B1C4EA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7E867501-8607-4AC6-BCD5-C92AFEB50D0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98311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079932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CF4621CB-7C6F-BB19-C67F-EC1DE2235C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ABE23C7B-AF6F-EA87-FBAB-950E53E32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1161F53B-5F2A-A8CA-6A7B-1382E3206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87FE544E-9DAF-44F1-9170-85241A075A1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52418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56126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095684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half" idx="2"/>
          </p:nvPr>
        </p:nvSpPr>
        <p:spPr>
          <a:xfrm>
            <a:off x="756126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half" idx="4"/>
          </p:nvPr>
        </p:nvSpPr>
        <p:spPr>
          <a:xfrm>
            <a:off x="4095684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13">
            <a:extLst>
              <a:ext uri="{FF2B5EF4-FFF2-40B4-BE49-F238E27FC236}">
                <a16:creationId xmlns:a16="http://schemas.microsoft.com/office/drawing/2014/main" id="{CFC17A18-B47D-FCF3-7CF3-083B718E62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Rodapé 2">
            <a:extLst>
              <a:ext uri="{FF2B5EF4-FFF2-40B4-BE49-F238E27FC236}">
                <a16:creationId xmlns:a16="http://schemas.microsoft.com/office/drawing/2014/main" id="{366B8644-AD9B-BDF1-337A-66E7776CB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22">
            <a:extLst>
              <a:ext uri="{FF2B5EF4-FFF2-40B4-BE49-F238E27FC236}">
                <a16:creationId xmlns:a16="http://schemas.microsoft.com/office/drawing/2014/main" id="{0D596FA0-3B8F-ED6F-F9EE-390742E24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C619F502-76D9-49CF-8E68-55572D233DA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32318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87AFEE60-9916-BFCE-9AE4-4592E1B99F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DECBB6EA-95A4-B799-D797-04BEB67E1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B9790AB6-8A94-7E09-9EE9-637DDBEDC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DF65087-5837-4325-94F5-E6FB438864B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58331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3">
            <a:extLst>
              <a:ext uri="{FF2B5EF4-FFF2-40B4-BE49-F238E27FC236}">
                <a16:creationId xmlns:a16="http://schemas.microsoft.com/office/drawing/2014/main" id="{1AFD834D-C89F-8CB7-1AFA-682E008D75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106F431-3497-AC3C-47F0-895AF5FBB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22">
            <a:extLst>
              <a:ext uri="{FF2B5EF4-FFF2-40B4-BE49-F238E27FC236}">
                <a16:creationId xmlns:a16="http://schemas.microsoft.com/office/drawing/2014/main" id="{6B72E875-FE9E-DDF5-56A9-D9D5817DD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384157BB-0EFD-47A7-872A-8A826F82871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17127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24E4B673-23EA-109A-5015-2DF4A7F3A840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8B4CC1CC-ABEC-B49E-5B03-CB22B9237294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756126" y="1243489"/>
            <a:ext cx="1575263" cy="3493612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400"/>
            </a:lvl1pPr>
            <a:lvl2pPr>
              <a:buNone/>
              <a:defRPr sz="900"/>
            </a:lvl2pPr>
            <a:lvl3pPr>
              <a:buNone/>
              <a:defRPr sz="800"/>
            </a:lvl3pPr>
            <a:lvl4pPr>
              <a:buNone/>
              <a:defRPr sz="700"/>
            </a:lvl4pPr>
            <a:lvl5pPr>
              <a:buNone/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1"/>
          </p:nvPr>
        </p:nvSpPr>
        <p:spPr>
          <a:xfrm>
            <a:off x="2457411" y="1243489"/>
            <a:ext cx="4725789" cy="349361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Espaço Reservado para Data 4">
            <a:extLst>
              <a:ext uri="{FF2B5EF4-FFF2-40B4-BE49-F238E27FC236}">
                <a16:creationId xmlns:a16="http://schemas.microsoft.com/office/drawing/2014/main" id="{C9816155-237D-EA26-024D-493B2BC3EF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Rodapé 5">
            <a:extLst>
              <a:ext uri="{FF2B5EF4-FFF2-40B4-BE49-F238E27FC236}">
                <a16:creationId xmlns:a16="http://schemas.microsoft.com/office/drawing/2014/main" id="{0384F8EC-D2C7-0307-D72F-A18683072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Espaço Reservado para Número de Slide 6">
            <a:extLst>
              <a:ext uri="{FF2B5EF4-FFF2-40B4-BE49-F238E27FC236}">
                <a16:creationId xmlns:a16="http://schemas.microsoft.com/office/drawing/2014/main" id="{F106B06E-BEC5-1D82-A5BF-B7E53F5FB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E0FE317A-6A89-494B-AF9E-C1D1BB1F0F8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51266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DDB4BFF8-3DCD-A2A1-27ED-05FACC45CCC1}"/>
              </a:ext>
            </a:extLst>
          </p:cNvPr>
          <p:cNvSpPr/>
          <p:nvPr/>
        </p:nvSpPr>
        <p:spPr>
          <a:xfrm flipV="1">
            <a:off x="57150" y="3638550"/>
            <a:ext cx="7446963" cy="7143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44F219AE-1E19-CAC6-C8C5-02A6D6AFFD15}"/>
              </a:ext>
            </a:extLst>
          </p:cNvPr>
          <p:cNvSpPr/>
          <p:nvPr/>
        </p:nvSpPr>
        <p:spPr>
          <a:xfrm>
            <a:off x="57150" y="3613150"/>
            <a:ext cx="744696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3D37BE0-E15A-9D76-B85B-94D6145BDAE9}"/>
              </a:ext>
            </a:extLst>
          </p:cNvPr>
          <p:cNvSpPr/>
          <p:nvPr/>
        </p:nvSpPr>
        <p:spPr>
          <a:xfrm>
            <a:off x="57150" y="3709988"/>
            <a:ext cx="7446963" cy="3810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7" y="3808136"/>
            <a:ext cx="6049010" cy="405861"/>
          </a:xfrm>
          <a:prstGeom prst="rect">
            <a:avLst/>
          </a:prstGeom>
        </p:spPr>
        <p:txBody>
          <a:bodyPr lIns="70308" tIns="35154" rIns="70308" bIns="35154" anchor="ctr">
            <a:noAutofit/>
          </a:bodyPr>
          <a:lstStyle>
            <a:lvl1pPr algn="l">
              <a:buNone/>
              <a:defRPr sz="22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756127" y="4231860"/>
            <a:ext cx="6049010" cy="532924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FontTx/>
              <a:buNone/>
              <a:defRPr sz="1200"/>
            </a:lvl1pPr>
            <a:lvl2pPr>
              <a:defRPr sz="9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6485" y="51813"/>
            <a:ext cx="7443737" cy="3560227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 lIns="70308" tIns="35154" rIns="70308" bIns="35154">
            <a:normAutofit/>
          </a:bodyPr>
          <a:lstStyle>
            <a:lvl1pPr marL="0" indent="0">
              <a:buNone/>
              <a:defRPr sz="2500"/>
            </a:lvl1pPr>
          </a:lstStyle>
          <a:p>
            <a:pPr lvl="0"/>
            <a:r>
              <a:rPr lang="pt-BR" noProof="0"/>
              <a:t>Clique no ícone para adicionar uma imagem</a:t>
            </a:r>
            <a:endParaRPr lang="en-US" noProof="0" dirty="0"/>
          </a:p>
        </p:txBody>
      </p:sp>
      <p:sp>
        <p:nvSpPr>
          <p:cNvPr id="8" name="Espaço Reservado para Data 4">
            <a:extLst>
              <a:ext uri="{FF2B5EF4-FFF2-40B4-BE49-F238E27FC236}">
                <a16:creationId xmlns:a16="http://schemas.microsoft.com/office/drawing/2014/main" id="{3D5C9ABD-FCF2-2CFB-68CE-94FE0F2D7C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Rodapé 5">
            <a:extLst>
              <a:ext uri="{FF2B5EF4-FFF2-40B4-BE49-F238E27FC236}">
                <a16:creationId xmlns:a16="http://schemas.microsoft.com/office/drawing/2014/main" id="{5F2DA422-8A5A-5ABC-EDE9-92904C425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14688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Número de Slide 6">
            <a:extLst>
              <a:ext uri="{FF2B5EF4-FFF2-40B4-BE49-F238E27FC236}">
                <a16:creationId xmlns:a16="http://schemas.microsoft.com/office/drawing/2014/main" id="{839849A6-EE1B-11D1-D610-39859D66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0414160F-91B8-452C-982B-3A0E5CB244A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28077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FB3DC8CD-84A0-1C8C-B1AB-A214510876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93571EA9-5196-3AB1-0DF7-749DF808F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17EAFEE4-724A-1427-8FC8-9F261C3D7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102C88C-0DCA-46B7-9555-F7F25081D53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78141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5481916" y="213420"/>
            <a:ext cx="166347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213419"/>
            <a:ext cx="459976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35664FFA-4620-4685-A126-A12B1D7916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1F5CF625-7A0E-243E-5E5C-878B327AB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E1920412-C9BF-97C2-C3F8-146462BA5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431D804F-5FC7-4847-9BE4-1191AEEFEDD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52545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tângulo de cantos arredondados 9">
            <a:extLst>
              <a:ext uri="{FF2B5EF4-FFF2-40B4-BE49-F238E27FC236}">
                <a16:creationId xmlns:a16="http://schemas.microsoft.com/office/drawing/2014/main" id="{C533F1F6-91ED-A261-33ED-E54CA5903D88}"/>
              </a:ext>
            </a:extLst>
          </p:cNvPr>
          <p:cNvSpPr/>
          <p:nvPr userDrawn="1"/>
        </p:nvSpPr>
        <p:spPr>
          <a:xfrm>
            <a:off x="65088" y="85725"/>
            <a:ext cx="7431087" cy="5153025"/>
          </a:xfrm>
          <a:prstGeom prst="roundRect">
            <a:avLst>
              <a:gd name="adj" fmla="val 4929"/>
            </a:avLst>
          </a:prstGeom>
          <a:ln w="28575" cap="rnd" cmpd="sng" algn="ctr">
            <a:solidFill>
              <a:srgbClr val="505580"/>
            </a:solidFill>
            <a:prstDash val="solid"/>
            <a:round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pic>
        <p:nvPicPr>
          <p:cNvPr id="1027" name="Imagem 1">
            <a:extLst>
              <a:ext uri="{FF2B5EF4-FFF2-40B4-BE49-F238E27FC236}">
                <a16:creationId xmlns:a16="http://schemas.microsoft.com/office/drawing/2014/main" id="{BC68EA8B-BD7C-F397-FBDD-7996BC3C7AA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" y="201613"/>
            <a:ext cx="134937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Seta para a direita 8">
            <a:extLst>
              <a:ext uri="{FF2B5EF4-FFF2-40B4-BE49-F238E27FC236}">
                <a16:creationId xmlns:a16="http://schemas.microsoft.com/office/drawing/2014/main" id="{8ACAD032-046B-9C94-74C5-3EBF1597C494}"/>
              </a:ext>
            </a:extLst>
          </p:cNvPr>
          <p:cNvSpPr>
            <a:spLocks/>
          </p:cNvSpPr>
          <p:nvPr userDrawn="1"/>
        </p:nvSpPr>
        <p:spPr bwMode="auto">
          <a:xfrm>
            <a:off x="1636713" y="182563"/>
            <a:ext cx="5600700" cy="131762"/>
          </a:xfrm>
          <a:prstGeom prst="rightArrow">
            <a:avLst>
              <a:gd name="adj1" fmla="val 50000"/>
              <a:gd name="adj2" fmla="val 50378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sp>
        <p:nvSpPr>
          <p:cNvPr id="1029" name="Seta para a direita 8">
            <a:extLst>
              <a:ext uri="{FF2B5EF4-FFF2-40B4-BE49-F238E27FC236}">
                <a16:creationId xmlns:a16="http://schemas.microsoft.com/office/drawing/2014/main" id="{8EB5E3C2-C4A1-123D-23D8-989AE1586CFF}"/>
              </a:ext>
            </a:extLst>
          </p:cNvPr>
          <p:cNvSpPr>
            <a:spLocks/>
          </p:cNvSpPr>
          <p:nvPr userDrawn="1"/>
        </p:nvSpPr>
        <p:spPr bwMode="auto">
          <a:xfrm rot="10800000">
            <a:off x="323850" y="5014913"/>
            <a:ext cx="6913563" cy="131762"/>
          </a:xfrm>
          <a:prstGeom prst="rightArrow">
            <a:avLst>
              <a:gd name="adj1" fmla="val 50000"/>
              <a:gd name="adj2" fmla="val 50284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pic>
        <p:nvPicPr>
          <p:cNvPr id="1030" name="Imagem 2">
            <a:extLst>
              <a:ext uri="{FF2B5EF4-FFF2-40B4-BE49-F238E27FC236}">
                <a16:creationId xmlns:a16="http://schemas.microsoft.com/office/drawing/2014/main" id="{42D332F3-433F-DB61-A7BF-3EE00251EDB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7" r="25864" b="28014"/>
          <a:stretch>
            <a:fillRect/>
          </a:stretch>
        </p:blipFill>
        <p:spPr bwMode="auto">
          <a:xfrm>
            <a:off x="1971675" y="1154113"/>
            <a:ext cx="3617913" cy="316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795" r:id="rId1"/>
    <p:sldLayoutId id="2147485796" r:id="rId2"/>
    <p:sldLayoutId id="2147485797" r:id="rId3"/>
    <p:sldLayoutId id="2147485798" r:id="rId4"/>
    <p:sldLayoutId id="2147485799" r:id="rId5"/>
    <p:sldLayoutId id="2147485800" r:id="rId6"/>
    <p:sldLayoutId id="2147485801" r:id="rId7"/>
    <p:sldLayoutId id="2147485802" r:id="rId8"/>
    <p:sldLayoutId id="2147485803" r:id="rId9"/>
    <p:sldLayoutId id="2147485804" r:id="rId10"/>
    <p:sldLayoutId id="214748580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1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5pPr>
      <a:lvl6pPr marL="351541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6pPr>
      <a:lvl7pPr marL="703082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7pPr>
      <a:lvl8pPr marL="1054623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8pPr>
      <a:lvl9pPr marL="1406164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9pPr>
    </p:titleStyle>
    <p:bodyStyle>
      <a:lvl1pPr marL="209550" indent="-209550" algn="l" rtl="0" eaLnBrk="0" fontAlgn="base" hangingPunct="0">
        <a:spcBef>
          <a:spcPts val="438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20688" indent="-174625" algn="l" rtl="0" eaLnBrk="0" fontAlgn="base" hangingPunct="0">
        <a:spcBef>
          <a:spcPts val="288"/>
        </a:spcBef>
        <a:spcAft>
          <a:spcPct val="0"/>
        </a:spcAft>
        <a:buClr>
          <a:schemeClr val="accent2"/>
        </a:buClr>
        <a:buSzPct val="85000"/>
        <a:buFont typeface="Wingdings 2" panose="05020102010507070707" pitchFamily="18" charset="2"/>
        <a:buChar char="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631825" indent="-174625" algn="l" rtl="0" eaLnBrk="0" fontAlgn="base" hangingPunct="0">
        <a:spcBef>
          <a:spcPts val="288"/>
        </a:spcBef>
        <a:spcAft>
          <a:spcPct val="0"/>
        </a:spcAft>
        <a:buClr>
          <a:srgbClr val="E6B1AB"/>
        </a:buClr>
        <a:buSzPct val="85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842963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SzPct val="80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054100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Char char="o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265548" indent="-175771" algn="l" rtl="0" eaLnBrk="1" latinLnBrk="0" hangingPunct="1">
        <a:spcBef>
          <a:spcPts val="284"/>
        </a:spcBef>
        <a:buClr>
          <a:schemeClr val="accent3"/>
        </a:buClr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476473" indent="-175771" algn="l" rtl="0" eaLnBrk="1" latinLnBrk="0" hangingPunct="1">
        <a:spcBef>
          <a:spcPts val="284"/>
        </a:spcBef>
        <a:buClr>
          <a:schemeClr val="accent2"/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687397" indent="-175771" algn="l" rtl="0" eaLnBrk="1" latinLnBrk="0" hangingPunct="1">
        <a:spcBef>
          <a:spcPts val="284"/>
        </a:spcBef>
        <a:buClr>
          <a:schemeClr val="accent1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898322" indent="-175771" algn="l" rtl="0" eaLnBrk="1" latinLnBrk="0" hangingPunct="1">
        <a:spcBef>
          <a:spcPts val="284"/>
        </a:spcBef>
        <a:buClr>
          <a:schemeClr val="accent2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5154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70308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5462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40616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5770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10924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6078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81232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utoShape 2">
            <a:extLst>
              <a:ext uri="{FF2B5EF4-FFF2-40B4-BE49-F238E27FC236}">
                <a16:creationId xmlns:a16="http://schemas.microsoft.com/office/drawing/2014/main" id="{FCBBE22A-852E-5245-8CEB-B634397432A8}"/>
              </a:ext>
            </a:extLst>
          </p:cNvPr>
          <p:cNvSpPr txBox="1">
            <a:spLocks noChangeArrowheads="1"/>
          </p:cNvSpPr>
          <p:nvPr/>
        </p:nvSpPr>
        <p:spPr>
          <a:xfrm>
            <a:off x="1001713" y="308631"/>
            <a:ext cx="5770562" cy="531812"/>
          </a:xfrm>
          <a:prstGeom prst="rect">
            <a:avLst/>
          </a:prstGeom>
        </p:spPr>
        <p:txBody>
          <a:bodyPr lIns="70308" tIns="35154" rIns="70308" bIns="35154" anchor="ctr">
            <a:normAutofit fontScale="525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</a:t>
            </a:r>
            <a:r>
              <a:rPr lang="pt-BR" sz="4100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itchFamily="34" charset="0"/>
              </a:rPr>
              <a:t>CERTIFICADO  DE  TREINAMENTO</a:t>
            </a:r>
          </a:p>
        </p:txBody>
      </p:sp>
      <p:sp>
        <p:nvSpPr>
          <p:cNvPr id="15365" name="CaixaDeTexto 6">
            <a:extLst>
              <a:ext uri="{FF2B5EF4-FFF2-40B4-BE49-F238E27FC236}">
                <a16:creationId xmlns:a16="http://schemas.microsoft.com/office/drawing/2014/main" id="{606B4984-DC2F-3742-B7FE-2AE6C6DC7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3525" y="4227513"/>
            <a:ext cx="18415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</a:t>
            </a:r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: 000.000.000-00</a:t>
            </a:r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6" name="CaixaDeTexto 4">
            <a:extLst>
              <a:ext uri="{FF2B5EF4-FFF2-40B4-BE49-F238E27FC236}">
                <a16:creationId xmlns:a16="http://schemas.microsoft.com/office/drawing/2014/main" id="{4108774E-60FB-8481-C983-D5511AA7A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790575"/>
            <a:ext cx="6551612" cy="2820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DA EMPRESA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que </a:t>
            </a:r>
            <a:r>
              <a:rPr lang="pt-BR" altLang="pt-BR" sz="12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tendo índice de aproveitamento igual ou superior a 80%, em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CIDADE QUE O TREINAMENTO FOI REALIZADO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, no dia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DATA DO TREINAMENTO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concluiu o curso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7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t-BR" altLang="pt-BR" sz="2000" b="1" dirty="0">
                <a:latin typeface="Calibri" panose="020F0502020204030204" pitchFamily="34" charset="0"/>
                <a:cs typeface="Calibri" panose="020F0502020204030204" pitchFamily="34" charset="0"/>
              </a:rPr>
              <a:t>PGS-MFS-EHS-311 – TRABALHO A QUENTE - CAPACITAÇÃO</a:t>
            </a:r>
          </a:p>
          <a:p>
            <a:pPr algn="ctr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Treinamento de 08 horas com base nos documentos: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“Guia de Capacitação Mosaic Fertilizantes - Requisitos Legais, Diretrizes Mosaic e Regras pela vida, REV. 1.1 – 17/07/2024”, e na NR 22 – Segurança e Saúde Ocupacional na Mineração – M T E.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Validade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: 2 anos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800" b="1" dirty="0">
              <a:solidFill>
                <a:srgbClr val="74767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7" name="CaixaDeTexto 6">
            <a:extLst>
              <a:ext uri="{FF2B5EF4-FFF2-40B4-BE49-F238E27FC236}">
                <a16:creationId xmlns:a16="http://schemas.microsoft.com/office/drawing/2014/main" id="{C4B14020-DD88-1436-9022-6A0E072283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5713" y="4227513"/>
            <a:ext cx="1955800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RESPONSÁVEL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Responsável Técnico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8" name="CaixaDeTexto 6">
            <a:extLst>
              <a:ext uri="{FF2B5EF4-FFF2-40B4-BE49-F238E27FC236}">
                <a16:creationId xmlns:a16="http://schemas.microsoft.com/office/drawing/2014/main" id="{A44E9B5D-450C-7020-B97F-25CCA10A7B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865" y="4227513"/>
            <a:ext cx="1854846" cy="1024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Arial Narrow" panose="020B0606020202030204" pitchFamily="34" charset="0"/>
              </a:rPr>
              <a:t>_________________________________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INSTRUTOR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Instrutor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CPF: 000.000.000-00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INSTRUTOR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ixaDeTexto 14">
            <a:extLst>
              <a:ext uri="{FF2B5EF4-FFF2-40B4-BE49-F238E27FC236}">
                <a16:creationId xmlns:a16="http://schemas.microsoft.com/office/drawing/2014/main" id="{EFA7FD6E-B869-0E27-DBF6-360E67A5A73A}"/>
              </a:ext>
            </a:extLst>
          </p:cNvPr>
          <p:cNvSpPr txBox="1"/>
          <p:nvPr/>
        </p:nvSpPr>
        <p:spPr>
          <a:xfrm>
            <a:off x="1548383" y="29220"/>
            <a:ext cx="4735513" cy="455612"/>
          </a:xfrm>
          <a:prstGeom prst="rect">
            <a:avLst/>
          </a:prstGeom>
          <a:noFill/>
        </p:spPr>
        <p:txBody>
          <a:bodyPr wrap="none" lIns="70308" tIns="35154" rIns="70308" bIns="35154">
            <a:spAutoFit/>
          </a:bodyPr>
          <a:lstStyle/>
          <a:p>
            <a:pPr eaLnBrk="1" hangingPunct="1">
              <a:defRPr/>
            </a:pPr>
            <a:r>
              <a:rPr lang="pt-BR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CONTEÚDO PROGRAMÁTICO</a:t>
            </a:r>
          </a:p>
        </p:txBody>
      </p:sp>
      <p:sp>
        <p:nvSpPr>
          <p:cNvPr id="31749" name="Retângulo 7">
            <a:extLst>
              <a:ext uri="{FF2B5EF4-FFF2-40B4-BE49-F238E27FC236}">
                <a16:creationId xmlns:a16="http://schemas.microsoft.com/office/drawing/2014/main" id="{DA62A113-4A15-ED54-07E6-D3A9DB635A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223" y="5074375"/>
            <a:ext cx="4230265" cy="194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0308" tIns="35154" rIns="70308" bIns="35154">
            <a:spAutoFit/>
          </a:bodyPr>
          <a:lstStyle/>
          <a:p>
            <a:pPr eaLnBrk="1" hangingPunct="1"/>
            <a:r>
              <a:rPr lang="pt-BR" altLang="pt-BR" sz="8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Identificação da sua empresa aqui</a:t>
            </a:r>
            <a:endParaRPr lang="pt-BR" altLang="pt-BR" sz="8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2726F2D-E20E-4843-ACAB-96883FA8FEDE}"/>
              </a:ext>
            </a:extLst>
          </p:cNvPr>
          <p:cNvSpPr txBox="1"/>
          <p:nvPr/>
        </p:nvSpPr>
        <p:spPr>
          <a:xfrm>
            <a:off x="89123" y="230916"/>
            <a:ext cx="655272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pt-BR" sz="900" b="0" i="0" u="none" strike="noStrike" baseline="0" dirty="0">
              <a:latin typeface="CIDFont+F1"/>
            </a:endParaRPr>
          </a:p>
          <a:p>
            <a:pPr algn="l"/>
            <a:endParaRPr lang="pt-BR" sz="900" b="0" i="0" u="none" strike="noStrike" baseline="0" dirty="0">
              <a:latin typeface="CIDFont+F1"/>
            </a:endParaRPr>
          </a:p>
          <a:p>
            <a:pPr algn="l"/>
            <a:endParaRPr lang="pt-BR" sz="900" b="0" i="0" u="none" strike="noStrike" baseline="0" dirty="0">
              <a:solidFill>
                <a:srgbClr val="000000"/>
              </a:solidFill>
              <a:latin typeface="CIDFont+F1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14784244-8634-458A-8D83-D8DB059568B1}"/>
              </a:ext>
            </a:extLst>
          </p:cNvPr>
          <p:cNvSpPr txBox="1"/>
          <p:nvPr/>
        </p:nvSpPr>
        <p:spPr>
          <a:xfrm>
            <a:off x="4428703" y="684787"/>
            <a:ext cx="29523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l">
              <a:buFont typeface="Wingdings" panose="05000000000000000000" pitchFamily="2" charset="2"/>
              <a:buChar char="v"/>
            </a:pPr>
            <a:endParaRPr lang="pt-BR" sz="900" dirty="0">
              <a:latin typeface="CIDFont+F1"/>
            </a:endParaRPr>
          </a:p>
          <a:p>
            <a:pPr marL="171450" indent="-171450" algn="l">
              <a:buFont typeface="Wingdings" panose="05000000000000000000" pitchFamily="2" charset="2"/>
              <a:buChar char="v"/>
            </a:pPr>
            <a:endParaRPr lang="pt-BR" sz="900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B8314F60-DE4C-4B3B-99F4-67DC8DADB0B6}"/>
              </a:ext>
            </a:extLst>
          </p:cNvPr>
          <p:cNvSpPr txBox="1"/>
          <p:nvPr/>
        </p:nvSpPr>
        <p:spPr>
          <a:xfrm>
            <a:off x="285728" y="1460011"/>
            <a:ext cx="6389840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Estrutura curricular: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Riscos de incêndios presentes nas unidades;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Equipamento de proteção individual e coletiva;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Procedimento de Trabalho à Quente;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Permissão para Trabalhos à Quente;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Combate a incêndio: classes de fogo, métodos de extinção, tipos de </a:t>
            </a:r>
            <a:r>
              <a:rPr lang="pt-BR" sz="1100" b="0" i="0" u="none" strike="noStrike" baseline="0" dirty="0">
                <a:latin typeface="CIDFont+F1"/>
              </a:rPr>
              <a:t>equipamentos de combate a incêndio, sistemas de alarme e comunicação e</a:t>
            </a:r>
          </a:p>
          <a:p>
            <a:pPr algn="l"/>
            <a:r>
              <a:rPr lang="pt-BR" sz="1100" b="0" i="0" u="none" strike="noStrike" baseline="0" dirty="0">
                <a:latin typeface="CIDFont+F1"/>
              </a:rPr>
              <a:t>rotas de fuga;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5"/>
              </a:rPr>
              <a:t> </a:t>
            </a:r>
            <a:r>
              <a:rPr lang="pt-BR" sz="1100" b="0" i="0" u="none" strike="noStrike" baseline="0" dirty="0">
                <a:latin typeface="CIDFont+F1"/>
              </a:rPr>
              <a:t>Práticas de prevenção: inspeção preliminar, controle de materiais</a:t>
            </a:r>
          </a:p>
          <a:p>
            <a:pPr algn="l"/>
            <a:r>
              <a:rPr lang="pt-BR" sz="1100" b="0" i="0" u="none" strike="noStrike" baseline="0" dirty="0">
                <a:latin typeface="CIDFont+F1"/>
              </a:rPr>
              <a:t>combustíveis e inflamáveis, proteção física, atividades no entorno, sinalização</a:t>
            </a:r>
          </a:p>
          <a:p>
            <a:pPr algn="l"/>
            <a:r>
              <a:rPr lang="pt-BR" sz="1100" b="0" i="0" u="none" strike="noStrike" baseline="0" dirty="0">
                <a:latin typeface="CIDFont+F1"/>
              </a:rPr>
              <a:t>e isolamento do local de trabalho e inspeção posterior para controle de fontes</a:t>
            </a:r>
          </a:p>
          <a:p>
            <a:pPr algn="l"/>
            <a:r>
              <a:rPr lang="pt-BR" sz="1100" b="0" i="0" u="none" strike="noStrike" baseline="0" dirty="0">
                <a:latin typeface="CIDFont+F1"/>
              </a:rPr>
              <a:t>de ignição.</a:t>
            </a:r>
          </a:p>
          <a:p>
            <a:pPr algn="l"/>
            <a:endParaRPr lang="pt-BR" sz="1100" dirty="0">
              <a:latin typeface="CIDFont+F1"/>
            </a:endParaRP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Referência: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PGS-MFS-EHS-311 – Trabalho a Quente</a:t>
            </a:r>
            <a:endParaRPr lang="pt-BR" sz="1100" b="0" i="0" u="none" strike="noStrike" baseline="0" dirty="0">
              <a:latin typeface="CIDFont+F1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trimônio Líquido">
  <a:themeElements>
    <a:clrScheme name="Patrimônio Líquido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Patrimônio Líquido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trimônio Líquido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2544</TotalTime>
  <Words>246</Words>
  <Application>Microsoft Office PowerPoint</Application>
  <PresentationFormat>Personalizar</PresentationFormat>
  <Paragraphs>40</Paragraphs>
  <Slides>2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12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15" baseType="lpstr">
      <vt:lpstr>Arial</vt:lpstr>
      <vt:lpstr>Arial Narrow</vt:lpstr>
      <vt:lpstr>Calibri</vt:lpstr>
      <vt:lpstr>CIDFont+F1</vt:lpstr>
      <vt:lpstr>CIDFont+F3</vt:lpstr>
      <vt:lpstr>CIDFont+F5</vt:lpstr>
      <vt:lpstr>Copperplate Gothic Bold</vt:lpstr>
      <vt:lpstr>Franklin Gothic Book</vt:lpstr>
      <vt:lpstr>Perpetua</vt:lpstr>
      <vt:lpstr>Verdana</vt:lpstr>
      <vt:lpstr>Wingdings</vt:lpstr>
      <vt:lpstr>Wingdings 2</vt:lpstr>
      <vt:lpstr>Patrimônio Líquido</vt:lpstr>
      <vt:lpstr>Apresentação do PowerPoint</vt:lpstr>
      <vt:lpstr>Apresentação do PowerPoint</vt:lpstr>
    </vt:vector>
  </TitlesOfParts>
  <Company>Particular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Certificado</dc:title>
  <dc:creator>Frank</dc:creator>
  <cp:lastModifiedBy>USUARIO</cp:lastModifiedBy>
  <cp:revision>428</cp:revision>
  <cp:lastPrinted>2023-01-18T11:46:20Z</cp:lastPrinted>
  <dcterms:created xsi:type="dcterms:W3CDTF">1996-09-21T19:33:27Z</dcterms:created>
  <dcterms:modified xsi:type="dcterms:W3CDTF">2024-08-19T20:38:34Z</dcterms:modified>
</cp:coreProperties>
</file>